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:\gorino pigweed slides\IMG00009-20100708-1638.jpg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/>
              </a:ext>
            </a:extLst>
          </a:blip>
          <a:srcRect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Guy Collins</dc:creator>
  <cp:lastModifiedBy>Custom</cp:lastModifiedBy>
  <cp:revision>1</cp:revision>
  <dcterms:created xsi:type="dcterms:W3CDTF">2006-08-16T00:00:00Z</dcterms:created>
  <dcterms:modified xsi:type="dcterms:W3CDTF">2015-07-11T05:47:04Z</dcterms:modified>
</cp:coreProperties>
</file>