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D7CFF-820C-435B-8613-36EC59821330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1186-A62D-4F9F-8278-BD06DFC263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</dc:creator>
  <cp:lastModifiedBy>Custom</cp:lastModifiedBy>
  <cp:revision>1</cp:revision>
  <dcterms:created xsi:type="dcterms:W3CDTF">2015-02-27T03:41:55Z</dcterms:created>
  <dcterms:modified xsi:type="dcterms:W3CDTF">2015-02-27T03:45:37Z</dcterms:modified>
</cp:coreProperties>
</file>