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D7CFF-820C-435B-8613-36EC5982133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B1186-A62D-4F9F-8278-BD06DFC263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Untitled-1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Custom</dc:creator>
  <cp:lastModifiedBy>Custom</cp:lastModifiedBy>
  <cp:revision>2</cp:revision>
  <dcterms:created xsi:type="dcterms:W3CDTF">2015-02-27T03:41:55Z</dcterms:created>
  <dcterms:modified xsi:type="dcterms:W3CDTF">2015-02-27T03:46:27Z</dcterms:modified>
</cp:coreProperties>
</file>