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D7CFF-820C-435B-8613-36EC59821330}" type="datetimeFigureOut">
              <a:rPr lang="en-US" smtClean="0"/>
              <a:t>2/26/2015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B1186-A62D-4F9F-8278-BD06DFC263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D7CFF-820C-435B-8613-36EC59821330}" type="datetimeFigureOut">
              <a:rPr lang="en-US" smtClean="0"/>
              <a:t>2/26/2015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B1186-A62D-4F9F-8278-BD06DFC263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D7CFF-820C-435B-8613-36EC59821330}" type="datetimeFigureOut">
              <a:rPr lang="en-US" smtClean="0"/>
              <a:t>2/26/2015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B1186-A62D-4F9F-8278-BD06DFC263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D7CFF-820C-435B-8613-36EC59821330}" type="datetimeFigureOut">
              <a:rPr lang="en-US" smtClean="0"/>
              <a:t>2/26/2015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B1186-A62D-4F9F-8278-BD06DFC263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D7CFF-820C-435B-8613-36EC59821330}" type="datetimeFigureOut">
              <a:rPr lang="en-US" smtClean="0"/>
              <a:t>2/26/2015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B1186-A62D-4F9F-8278-BD06DFC263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D7CFF-820C-435B-8613-36EC59821330}" type="datetimeFigureOut">
              <a:rPr lang="en-US" smtClean="0"/>
              <a:t>2/26/2015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B1186-A62D-4F9F-8278-BD06DFC263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D7CFF-820C-435B-8613-36EC59821330}" type="datetimeFigureOut">
              <a:rPr lang="en-US" smtClean="0"/>
              <a:t>2/26/2015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B1186-A62D-4F9F-8278-BD06DFC263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D7CFF-820C-435B-8613-36EC59821330}" type="datetimeFigureOut">
              <a:rPr lang="en-US" smtClean="0"/>
              <a:t>2/26/2015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B1186-A62D-4F9F-8278-BD06DFC263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D7CFF-820C-435B-8613-36EC59821330}" type="datetimeFigureOut">
              <a:rPr lang="en-US" smtClean="0"/>
              <a:t>2/26/2015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B1186-A62D-4F9F-8278-BD06DFC263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D7CFF-820C-435B-8613-36EC59821330}" type="datetimeFigureOut">
              <a:rPr lang="en-US" smtClean="0"/>
              <a:t>2/26/2015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B1186-A62D-4F9F-8278-BD06DFC263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D7CFF-820C-435B-8613-36EC59821330}" type="datetimeFigureOut">
              <a:rPr lang="en-US" smtClean="0"/>
              <a:t>2/26/2015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B1186-A62D-4F9F-8278-BD06DFC263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3D7CFF-820C-435B-8613-36EC59821330}" type="datetimeFigureOut">
              <a:rPr lang="en-US" smtClean="0"/>
              <a:t>2/26/2015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BB1186-A62D-4F9F-8278-BD06DFC263B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Untitled-1"/>
          <p:cNvPicPr/>
          <p:nvPr/>
        </p:nvPicPr>
        <p:blipFill>
          <a:blip r:embed="rId2" cstate="print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708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>
                <a:solidFill>
                  <a:srgbClr val="FFFFFF"/>
                </a:solidFill>
              </a14:hiddenFill>
            </a:ext>
            <a:ext uri="{91240B29-F687-4F45-9708-019B960494DF}">
              <a14:hiddenLine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Custom</dc:creator>
  <cp:lastModifiedBy>Custom</cp:lastModifiedBy>
  <cp:revision>2</cp:revision>
  <dcterms:created xsi:type="dcterms:W3CDTF">2015-02-27T03:41:55Z</dcterms:created>
  <dcterms:modified xsi:type="dcterms:W3CDTF">2015-02-27T03:46:27Z</dcterms:modified>
</cp:coreProperties>
</file>